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64" r:id="rId6"/>
    <p:sldId id="269" r:id="rId7"/>
    <p:sldId id="268" r:id="rId8"/>
    <p:sldId id="267" r:id="rId9"/>
    <p:sldId id="265" r:id="rId10"/>
    <p:sldId id="258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8" autoAdjust="0"/>
  </p:normalViewPr>
  <p:slideViewPr>
    <p:cSldViewPr>
      <p:cViewPr>
        <p:scale>
          <a:sx n="87" d="100"/>
          <a:sy n="87" d="100"/>
        </p:scale>
        <p:origin x="-30" y="-150"/>
      </p:cViewPr>
      <p:guideLst>
        <p:guide orient="horz" pos="162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A484-01CF-4285-B91F-648B318A6611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D6B2-DB06-4512-A57C-AC646F5D7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08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A484-01CF-4285-B91F-648B318A6611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D6B2-DB06-4512-A57C-AC646F5D7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09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A484-01CF-4285-B91F-648B318A6611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D6B2-DB06-4512-A57C-AC646F5D7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08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A484-01CF-4285-B91F-648B318A6611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D6B2-DB06-4512-A57C-AC646F5D7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78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A484-01CF-4285-B91F-648B318A6611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D6B2-DB06-4512-A57C-AC646F5D7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46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A484-01CF-4285-B91F-648B318A6611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D6B2-DB06-4512-A57C-AC646F5D7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49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A484-01CF-4285-B91F-648B318A6611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D6B2-DB06-4512-A57C-AC646F5D7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77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A484-01CF-4285-B91F-648B318A6611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D6B2-DB06-4512-A57C-AC646F5D7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12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A484-01CF-4285-B91F-648B318A6611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D6B2-DB06-4512-A57C-AC646F5D7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09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A484-01CF-4285-B91F-648B318A6611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D6B2-DB06-4512-A57C-AC646F5D7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32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A484-01CF-4285-B91F-648B318A6611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D6B2-DB06-4512-A57C-AC646F5D7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30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7A484-01CF-4285-B91F-648B318A6611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FD6B2-DB06-4512-A57C-AC646F5D7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38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2787774"/>
            <a:ext cx="1944216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2859782"/>
            <a:ext cx="5904656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ПРОБНАЯ ПЕРЕПИСЬ НАСЕЛЕНИЯ 2018 ГОДА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50102" y="2064697"/>
            <a:ext cx="7044969" cy="936103"/>
          </a:xfrm>
          <a:prstGeom prst="rect">
            <a:avLst/>
          </a:prstGeom>
        </p:spPr>
        <p:txBody>
          <a:bodyPr vert="horz" lIns="110761" tIns="55381" rIns="110761" bIns="55381" rtlCol="0" anchor="ctr">
            <a:noAutofit/>
          </a:bodyPr>
          <a:lstStyle>
            <a:defPPr>
              <a:defRPr lang="ru-RU"/>
            </a:defPPr>
            <a:lvl1pPr marL="0" algn="l" defTabSz="8045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2274" algn="l" defTabSz="8045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549" algn="l" defTabSz="8045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6825" algn="l" defTabSz="8045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099" algn="l" defTabSz="8045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375" algn="l" defTabSz="8045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3647" algn="l" defTabSz="8045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5920" algn="l" defTabSz="8045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8194" algn="l" defTabSz="8045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8790" marR="0" lvl="0" indent="0" algn="ctr" defTabSz="110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8D3D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Территориальный орган Федеральной службы 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государственной статистики по Мурманской области</a:t>
            </a:r>
          </a:p>
        </p:txBody>
      </p:sp>
      <p:pic>
        <p:nvPicPr>
          <p:cNvPr id="8" name="Picture 2" descr="C:\Users\p51_darondavf\Desktop\Эмблема_Росстата_цве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29" y="2051458"/>
            <a:ext cx="823967" cy="89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68344" y="4878564"/>
            <a:ext cx="14093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Мурманскстат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2018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26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8"/>
    </mc:Choice>
    <mc:Fallback xmlns="">
      <p:transition spd="slow" advTm="572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1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46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8344" y="4878564"/>
            <a:ext cx="14093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Мурманскстат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2018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45876"/>
            <a:ext cx="6635779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ВСЕРОССИЙСКАЯ ПЕРЕПИСЬ НАСЕЛЕНИЯ 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2020 ГОДА пройдёт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1 по 31 октября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93432" y="1275606"/>
            <a:ext cx="5427040" cy="2736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 способа сбора сведений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населении: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Самостоятельное заполнение переписчиком электронных вопросников в сети </a:t>
            </a:r>
            <a:r>
              <a:rPr lang="ru-RU" dirty="0" smtClean="0">
                <a:solidFill>
                  <a:schemeClr val="tx1"/>
                </a:solidFill>
              </a:rPr>
              <a:t>Интернет.</a:t>
            </a:r>
            <a:endParaRPr lang="ru-RU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Опрос и заполнение переписчиком электронных вопросников на портативных </a:t>
            </a:r>
            <a:r>
              <a:rPr lang="ru-RU" dirty="0" smtClean="0">
                <a:solidFill>
                  <a:schemeClr val="tx1"/>
                </a:solidFill>
              </a:rPr>
              <a:t>устройствах.</a:t>
            </a:r>
            <a:endParaRPr lang="ru-RU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Опрос и традиционное заполнение переписчиком бумажных </a:t>
            </a:r>
            <a:r>
              <a:rPr lang="ru-RU" dirty="0" smtClean="0">
                <a:solidFill>
                  <a:schemeClr val="tx1"/>
                </a:solidFill>
              </a:rPr>
              <a:t>вопросников.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60"/>
          <a:stretch/>
        </p:blipFill>
        <p:spPr>
          <a:xfrm>
            <a:off x="251520" y="1059582"/>
            <a:ext cx="3141912" cy="3316783"/>
          </a:xfrm>
          <a:prstGeom prst="rect">
            <a:avLst/>
          </a:prstGeom>
        </p:spPr>
      </p:pic>
      <p:sp>
        <p:nvSpPr>
          <p:cNvPr id="7" name="Блок-схема: узел 6"/>
          <p:cNvSpPr/>
          <p:nvPr/>
        </p:nvSpPr>
        <p:spPr>
          <a:xfrm>
            <a:off x="7996187" y="4559451"/>
            <a:ext cx="288032" cy="288032"/>
          </a:xfrm>
          <a:prstGeom prst="flowChartConnector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4559451"/>
            <a:ext cx="2592288" cy="319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24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8344" y="4878564"/>
            <a:ext cx="14093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Мурманскстат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2018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Блок-схема: узел 1"/>
          <p:cNvSpPr/>
          <p:nvPr/>
        </p:nvSpPr>
        <p:spPr>
          <a:xfrm>
            <a:off x="7996187" y="4559451"/>
            <a:ext cx="288032" cy="288032"/>
          </a:xfrm>
          <a:prstGeom prst="flowChartConnector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4559451"/>
            <a:ext cx="2592288" cy="319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3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3"/>
    </mc:Choice>
    <mc:Fallback xmlns="">
      <p:transition spd="slow" advTm="526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8344" y="4878564"/>
            <a:ext cx="14093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Мурманскстат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2018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7996187" y="4559451"/>
            <a:ext cx="288032" cy="288032"/>
          </a:xfrm>
          <a:prstGeom prst="flowChartConnector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4559451"/>
            <a:ext cx="2592288" cy="319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95735" y="411510"/>
            <a:ext cx="5800451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Этапы проведения </a:t>
            </a:r>
            <a:r>
              <a:rPr lang="ru-RU" sz="2400" dirty="0" smtClean="0">
                <a:solidFill>
                  <a:schemeClr val="tx1"/>
                </a:solidFill>
              </a:rPr>
              <a:t>Пробной переписи населения 2018 года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2750" y="1836936"/>
            <a:ext cx="2503066" cy="806822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Интернет-перепись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2750" y="2787774"/>
            <a:ext cx="2503066" cy="1541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1819672"/>
            <a:ext cx="2503066" cy="806822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Обход переписчиком всех помещений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45" y="3009148"/>
            <a:ext cx="2162875" cy="109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7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68344" y="4878564"/>
            <a:ext cx="14093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Мурманскстат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2018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7996187" y="4559451"/>
            <a:ext cx="288032" cy="288032"/>
          </a:xfrm>
          <a:prstGeom prst="flowChartConnector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4559451"/>
            <a:ext cx="2592288" cy="319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57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0"/>
    </mc:Choice>
    <mc:Fallback xmlns="">
      <p:transition spd="slow" advTm="142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18" b="81830"/>
          <a:stretch/>
        </p:blipFill>
        <p:spPr>
          <a:xfrm>
            <a:off x="0" y="0"/>
            <a:ext cx="2138082" cy="934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8344" y="4878564"/>
            <a:ext cx="14093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Мурманскстат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2018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51" y="970033"/>
            <a:ext cx="2861261" cy="39188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934571"/>
            <a:ext cx="2863466" cy="40200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555776" y="300282"/>
            <a:ext cx="5495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Форма «Л» переписного листа</a:t>
            </a:r>
            <a:endParaRPr lang="ru-RU" sz="32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7380312" y="4418604"/>
            <a:ext cx="1440853" cy="535969"/>
            <a:chOff x="7380312" y="4418604"/>
            <a:chExt cx="1440853" cy="53596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312" y="4418604"/>
              <a:ext cx="1440853" cy="535969"/>
            </a:xfrm>
            <a:prstGeom prst="rect">
              <a:avLst/>
            </a:prstGeom>
          </p:spPr>
        </p:pic>
        <p:sp>
          <p:nvSpPr>
            <p:cNvPr id="11" name="Блок-схема: узел 10"/>
            <p:cNvSpPr/>
            <p:nvPr/>
          </p:nvSpPr>
          <p:spPr>
            <a:xfrm>
              <a:off x="7996187" y="4559451"/>
              <a:ext cx="288032" cy="288032"/>
            </a:xfrm>
            <a:prstGeom prst="flowChartConnector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183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18" b="81830"/>
          <a:stretch/>
        </p:blipFill>
        <p:spPr>
          <a:xfrm>
            <a:off x="0" y="0"/>
            <a:ext cx="2138082" cy="934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8344" y="4878564"/>
            <a:ext cx="14093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Мурманскстат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2018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7" y="906475"/>
            <a:ext cx="2860569" cy="403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189" y="926607"/>
            <a:ext cx="2863466" cy="40057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555776" y="300282"/>
            <a:ext cx="5495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Форма «П» переписного листа</a:t>
            </a:r>
            <a:endParaRPr lang="ru-RU" sz="32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80312" y="4418604"/>
            <a:ext cx="1440853" cy="535969"/>
            <a:chOff x="7380312" y="4418604"/>
            <a:chExt cx="1440853" cy="53596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312" y="4418604"/>
              <a:ext cx="1440853" cy="535969"/>
            </a:xfrm>
            <a:prstGeom prst="rect">
              <a:avLst/>
            </a:prstGeom>
          </p:spPr>
        </p:pic>
        <p:sp>
          <p:nvSpPr>
            <p:cNvPr id="11" name="Блок-схема: узел 10"/>
            <p:cNvSpPr/>
            <p:nvPr/>
          </p:nvSpPr>
          <p:spPr>
            <a:xfrm>
              <a:off x="7996187" y="4559451"/>
              <a:ext cx="288032" cy="288032"/>
            </a:xfrm>
            <a:prstGeom prst="flowChartConnector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2543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18" b="81830"/>
          <a:stretch/>
        </p:blipFill>
        <p:spPr>
          <a:xfrm>
            <a:off x="0" y="0"/>
            <a:ext cx="2138082" cy="934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8344" y="4878564"/>
            <a:ext cx="14093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Мурманскстат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2018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12414"/>
            <a:ext cx="2861261" cy="403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10923"/>
            <a:ext cx="2863466" cy="40370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555776" y="300282"/>
            <a:ext cx="5495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Форма «В» переписного листа</a:t>
            </a:r>
            <a:endParaRPr lang="ru-RU" sz="32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80312" y="4418604"/>
            <a:ext cx="1440853" cy="535969"/>
            <a:chOff x="7380312" y="4418604"/>
            <a:chExt cx="1440853" cy="53596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312" y="4418604"/>
              <a:ext cx="1440853" cy="535969"/>
            </a:xfrm>
            <a:prstGeom prst="rect">
              <a:avLst/>
            </a:prstGeom>
          </p:spPr>
        </p:pic>
        <p:sp>
          <p:nvSpPr>
            <p:cNvPr id="11" name="Блок-схема: узел 10"/>
            <p:cNvSpPr/>
            <p:nvPr/>
          </p:nvSpPr>
          <p:spPr>
            <a:xfrm>
              <a:off x="7996187" y="4559451"/>
              <a:ext cx="288032" cy="288032"/>
            </a:xfrm>
            <a:prstGeom prst="flowChartConnector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736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69"/>
          <a:stretch/>
        </p:blipFill>
        <p:spPr>
          <a:xfrm>
            <a:off x="374849" y="0"/>
            <a:ext cx="5205264" cy="51435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5724128" y="411510"/>
            <a:ext cx="3168352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Контактная информация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пресс-центра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Пробной переписи населения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2018 года:</a:t>
            </a:r>
          </a:p>
          <a:p>
            <a:pPr algn="ctr"/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info@ppn2018.ru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+7(495)933-31-94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8344" y="4878564"/>
            <a:ext cx="14093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Мурманскстат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2018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380312" y="4418604"/>
            <a:ext cx="1440853" cy="535969"/>
            <a:chOff x="7380312" y="4418604"/>
            <a:chExt cx="1440853" cy="53596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312" y="4418604"/>
              <a:ext cx="1440853" cy="535969"/>
            </a:xfrm>
            <a:prstGeom prst="rect">
              <a:avLst/>
            </a:prstGeom>
          </p:spPr>
        </p:pic>
        <p:sp>
          <p:nvSpPr>
            <p:cNvPr id="10" name="Блок-схема: узел 9"/>
            <p:cNvSpPr/>
            <p:nvPr/>
          </p:nvSpPr>
          <p:spPr>
            <a:xfrm>
              <a:off x="7996187" y="4559451"/>
              <a:ext cx="288032" cy="288032"/>
            </a:xfrm>
            <a:prstGeom prst="flowChartConnector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1912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105</Words>
  <Application>Microsoft Office PowerPoint</Application>
  <PresentationFormat>Экран (16:9)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Кривошеев Александр Юрьевич</dc:creator>
  <cp:lastModifiedBy>Каминская Вероника Александровна</cp:lastModifiedBy>
  <cp:revision>14</cp:revision>
  <dcterms:created xsi:type="dcterms:W3CDTF">2018-06-19T08:22:02Z</dcterms:created>
  <dcterms:modified xsi:type="dcterms:W3CDTF">2018-06-19T15:36:31Z</dcterms:modified>
</cp:coreProperties>
</file>